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66" r:id="rId14"/>
    <p:sldId id="269" r:id="rId15"/>
    <p:sldId id="271" r:id="rId16"/>
    <p:sldId id="273" r:id="rId17"/>
    <p:sldId id="279" r:id="rId18"/>
    <p:sldId id="280" r:id="rId19"/>
    <p:sldId id="281" r:id="rId20"/>
    <p:sldId id="285" r:id="rId21"/>
    <p:sldId id="284" r:id="rId22"/>
    <p:sldId id="283" r:id="rId23"/>
    <p:sldId id="286" r:id="rId24"/>
    <p:sldId id="272" r:id="rId25"/>
    <p:sldId id="270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564" y="-10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4FCFA-8318-4AD4-9AD7-32C49F808B1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2145-E72F-49EB-8768-F1646C571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4FCFA-8318-4AD4-9AD7-32C49F808B1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2145-E72F-49EB-8768-F1646C571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4FCFA-8318-4AD4-9AD7-32C49F808B1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2145-E72F-49EB-8768-F1646C571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4FCFA-8318-4AD4-9AD7-32C49F808B1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2145-E72F-49EB-8768-F1646C571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4FCFA-8318-4AD4-9AD7-32C49F808B1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2145-E72F-49EB-8768-F1646C571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4FCFA-8318-4AD4-9AD7-32C49F808B1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2145-E72F-49EB-8768-F1646C571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4FCFA-8318-4AD4-9AD7-32C49F808B1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2145-E72F-49EB-8768-F1646C571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4FCFA-8318-4AD4-9AD7-32C49F808B1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2145-E72F-49EB-8768-F1646C571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4FCFA-8318-4AD4-9AD7-32C49F808B1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2145-E72F-49EB-8768-F1646C571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4FCFA-8318-4AD4-9AD7-32C49F808B1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2145-E72F-49EB-8768-F1646C571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4FCFA-8318-4AD4-9AD7-32C49F808B1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2145-E72F-49EB-8768-F1646C571D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4FCFA-8318-4AD4-9AD7-32C49F808B1E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A2145-E72F-49EB-8768-F1646C571D1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rahul\Downloads\c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ownloads\workflo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ownloads\tc – 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ownloads\nine – 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ownloads\work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ownloads\targetaudien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ownloads\marketsiz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ownloads\businessmode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ownloads\revenu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ownloads\revanuesour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rahul\Downloads\numbe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ownloads\team – 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143999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ownloads\tc – 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rahul\Downloads\pd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ownloads\pd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ownloads\ps – 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ownloads\mantr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3999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ownloads\end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ownloads\categor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rahul\Downloads\thru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rahul\Downloads\identific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ownloads\stud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ownloads\study – 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ownloads\sta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ahul\Downloads\seven – 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On-screen Show (16:9)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Rahul Glenn</dc:creator>
  <cp:lastModifiedBy>Rahul Glenn</cp:lastModifiedBy>
  <cp:revision>2</cp:revision>
  <dcterms:created xsi:type="dcterms:W3CDTF">2020-11-18T06:03:52Z</dcterms:created>
  <dcterms:modified xsi:type="dcterms:W3CDTF">2020-11-18T06:15:25Z</dcterms:modified>
</cp:coreProperties>
</file>